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
  </p:notesMasterIdLst>
  <p:sldIdLst>
    <p:sldId id="256" r:id="rId2"/>
    <p:sldId id="291" r:id="rId3"/>
    <p:sldId id="305" r:id="rId4"/>
    <p:sldId id="306" r:id="rId5"/>
    <p:sldId id="307" r:id="rId6"/>
    <p:sldId id="308" r:id="rId7"/>
    <p:sldId id="309"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E2B2"/>
    <a:srgbClr val="720101"/>
    <a:srgbClr val="B81C1D"/>
    <a:srgbClr val="BA1A0A"/>
    <a:srgbClr val="C74243"/>
    <a:srgbClr val="C71B1B"/>
    <a:srgbClr val="B91E1E"/>
    <a:srgbClr val="1E242A"/>
    <a:srgbClr val="00944C"/>
    <a:srgbClr val="FFA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8" autoAdjust="0"/>
    <p:restoredTop sz="96247" autoAdjust="0"/>
  </p:normalViewPr>
  <p:slideViewPr>
    <p:cSldViewPr snapToGrid="0">
      <p:cViewPr varScale="1">
        <p:scale>
          <a:sx n="105" d="100"/>
          <a:sy n="105" d="100"/>
        </p:scale>
        <p:origin x="56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832A7-BA6B-4F7F-9D76-643F65E7B3F4}" type="datetimeFigureOut">
              <a:rPr lang="fr-FR" smtClean="0"/>
              <a:t>02/03/2023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68373-74F6-4517-97ED-11B1EF631724}" type="slidenum">
              <a:rPr lang="fr-FR" smtClean="0"/>
              <a:t>‹N°›</a:t>
            </a:fld>
            <a:endParaRPr lang="fr-FR"/>
          </a:p>
        </p:txBody>
      </p:sp>
    </p:spTree>
    <p:extLst>
      <p:ext uri="{BB962C8B-B14F-4D97-AF65-F5344CB8AC3E}">
        <p14:creationId xmlns:p14="http://schemas.microsoft.com/office/powerpoint/2010/main" val="1803606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1" descr="A picture containing text, furniture, curtain&#10;&#10;Description automatically generated">
            <a:extLst>
              <a:ext uri="{FF2B5EF4-FFF2-40B4-BE49-F238E27FC236}">
                <a16:creationId xmlns:a16="http://schemas.microsoft.com/office/drawing/2014/main" id="{60BCEFD2-7A26-2488-4BF7-1CF505DE3AB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34040" t="50441" r="1244" b="-936"/>
          <a:stretch/>
        </p:blipFill>
        <p:spPr>
          <a:xfrm>
            <a:off x="-1854762" y="-96716"/>
            <a:ext cx="16551275" cy="7444670"/>
          </a:xfrm>
          <a:prstGeom prst="rect">
            <a:avLst/>
          </a:prstGeom>
        </p:spPr>
      </p:pic>
      <p:sp>
        <p:nvSpPr>
          <p:cNvPr id="8" name="Oval 6">
            <a:extLst>
              <a:ext uri="{FF2B5EF4-FFF2-40B4-BE49-F238E27FC236}">
                <a16:creationId xmlns:a16="http://schemas.microsoft.com/office/drawing/2014/main" id="{DF9B5750-B025-8325-C43D-C8CDDC271736}"/>
              </a:ext>
            </a:extLst>
          </p:cNvPr>
          <p:cNvSpPr/>
          <p:nvPr userDrawn="1"/>
        </p:nvSpPr>
        <p:spPr>
          <a:xfrm>
            <a:off x="2985576" y="-174860"/>
            <a:ext cx="6100193" cy="6100193"/>
          </a:xfrm>
          <a:prstGeom prst="ellipse">
            <a:avLst/>
          </a:prstGeom>
          <a:solidFill>
            <a:schemeClr val="tx1">
              <a:lumMod val="95000"/>
              <a:lumOff val="5000"/>
              <a:alpha val="1000"/>
            </a:schemeClr>
          </a:solidFill>
          <a:ln>
            <a:noFill/>
          </a:ln>
          <a:effectLst>
            <a:glow rad="1079500">
              <a:schemeClr val="accent1">
                <a:lumMod val="20000"/>
                <a:lumOff val="80000"/>
                <a:alpha val="2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50E675E-822A-8658-00CF-7B666F000D4C}"/>
              </a:ext>
            </a:extLst>
          </p:cNvPr>
          <p:cNvSpPr>
            <a:spLocks noGrp="1"/>
          </p:cNvSpPr>
          <p:nvPr>
            <p:ph type="ctrTitle"/>
          </p:nvPr>
        </p:nvSpPr>
        <p:spPr>
          <a:xfrm>
            <a:off x="1524000" y="1180982"/>
            <a:ext cx="9144000" cy="2387600"/>
          </a:xfrm>
        </p:spPr>
        <p:txBody>
          <a:bodyPr anchor="b">
            <a:normAutofit/>
          </a:bodyPr>
          <a:lstStyle>
            <a:lvl1pPr algn="ctr">
              <a:defRPr sz="7200">
                <a:solidFill>
                  <a:schemeClr val="bg1"/>
                </a:solidFill>
                <a:latin typeface="ELEGANT TYPEWRITER" panose="02000500000000000000" pitchFamily="2" charset="0"/>
              </a:defRPr>
            </a:lvl1pPr>
          </a:lstStyle>
          <a:p>
            <a:r>
              <a:rPr lang="fr-FR" dirty="0"/>
              <a:t>Modifiez le style du titre</a:t>
            </a:r>
          </a:p>
        </p:txBody>
      </p:sp>
      <p:sp>
        <p:nvSpPr>
          <p:cNvPr id="3" name="Sous-titre 2">
            <a:extLst>
              <a:ext uri="{FF2B5EF4-FFF2-40B4-BE49-F238E27FC236}">
                <a16:creationId xmlns:a16="http://schemas.microsoft.com/office/drawing/2014/main" id="{AAC84A1B-2230-9D91-F312-B4C9D33F4E86}"/>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4" name="Espace réservé de la date 3">
            <a:extLst>
              <a:ext uri="{FF2B5EF4-FFF2-40B4-BE49-F238E27FC236}">
                <a16:creationId xmlns:a16="http://schemas.microsoft.com/office/drawing/2014/main" id="{F5243B6A-4267-8492-F416-DB489B96F516}"/>
              </a:ext>
            </a:extLst>
          </p:cNvPr>
          <p:cNvSpPr>
            <a:spLocks noGrp="1"/>
          </p:cNvSpPr>
          <p:nvPr>
            <p:ph type="dt" sz="half" idx="10"/>
          </p:nvPr>
        </p:nvSpPr>
        <p:spPr/>
        <p:txBody>
          <a:bodyPr/>
          <a:lstStyle>
            <a:lvl1pPr>
              <a:defRPr>
                <a:solidFill>
                  <a:schemeClr val="bg1"/>
                </a:solidFill>
              </a:defRPr>
            </a:lvl1pPr>
          </a:lstStyle>
          <a:p>
            <a:fld id="{BC11F00D-8A26-4E2B-9353-6B9BF3398BAF}" type="datetime1">
              <a:rPr lang="fr-FR" smtClean="0"/>
              <a:t>02/03/2023</a:t>
            </a:fld>
            <a:endParaRPr lang="fr-FR"/>
          </a:p>
        </p:txBody>
      </p:sp>
      <p:sp>
        <p:nvSpPr>
          <p:cNvPr id="5" name="Espace réservé du pied de page 4">
            <a:extLst>
              <a:ext uri="{FF2B5EF4-FFF2-40B4-BE49-F238E27FC236}">
                <a16:creationId xmlns:a16="http://schemas.microsoft.com/office/drawing/2014/main" id="{AA392F40-E3EE-2B42-9E85-6C481139ACA0}"/>
              </a:ext>
            </a:extLst>
          </p:cNvPr>
          <p:cNvSpPr>
            <a:spLocks noGrp="1"/>
          </p:cNvSpPr>
          <p:nvPr>
            <p:ph type="ftr" sz="quarter" idx="11"/>
          </p:nvPr>
        </p:nvSpPr>
        <p:spPr/>
        <p:txBody>
          <a:bodyPr/>
          <a:lstStyle>
            <a:lvl1pPr>
              <a:defRPr>
                <a:solidFill>
                  <a:schemeClr val="bg1"/>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59431075-B31A-DC2A-960D-7814F3CAC813}"/>
              </a:ext>
            </a:extLst>
          </p:cNvPr>
          <p:cNvSpPr>
            <a:spLocks noGrp="1"/>
          </p:cNvSpPr>
          <p:nvPr>
            <p:ph type="sldNum" sz="quarter" idx="12"/>
          </p:nvPr>
        </p:nvSpPr>
        <p:spPr/>
        <p:txBody>
          <a:bodyPr/>
          <a:lstStyle>
            <a:lvl1pPr>
              <a:defRPr>
                <a:solidFill>
                  <a:schemeClr val="bg1"/>
                </a:solidFill>
              </a:defRPr>
            </a:lvl1pPr>
          </a:lstStyle>
          <a:p>
            <a:fld id="{2A53716E-3FAF-4713-BF03-42DB3398BE38}" type="slidenum">
              <a:rPr lang="fr-FR" smtClean="0"/>
              <a:pPr/>
              <a:t>‹N°›</a:t>
            </a:fld>
            <a:endParaRPr lang="fr-FR"/>
          </a:p>
        </p:txBody>
      </p:sp>
      <p:pic>
        <p:nvPicPr>
          <p:cNvPr id="9" name="Picture 9" descr="A picture containing text, furniture, curtain&#10;&#10;Description automatically generated">
            <a:extLst>
              <a:ext uri="{FF2B5EF4-FFF2-40B4-BE49-F238E27FC236}">
                <a16:creationId xmlns:a16="http://schemas.microsoft.com/office/drawing/2014/main" id="{21DED8ED-1AF9-38A7-E27A-2EE49D4896B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70717" t="1512" r="15924" b="47993"/>
          <a:stretch/>
        </p:blipFill>
        <p:spPr>
          <a:xfrm>
            <a:off x="-1890498" y="-302331"/>
            <a:ext cx="3578227" cy="7797221"/>
          </a:xfrm>
          <a:prstGeom prst="rect">
            <a:avLst/>
          </a:prstGeom>
        </p:spPr>
      </p:pic>
      <p:pic>
        <p:nvPicPr>
          <p:cNvPr id="10" name="Picture 10" descr="A picture containing text, furniture, curtain&#10;&#10;Description automatically generated">
            <a:extLst>
              <a:ext uri="{FF2B5EF4-FFF2-40B4-BE49-F238E27FC236}">
                <a16:creationId xmlns:a16="http://schemas.microsoft.com/office/drawing/2014/main" id="{09C87794-A8E5-2AA7-7C11-DD8701B1250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86486" t="948" r="155" b="48557"/>
          <a:stretch/>
        </p:blipFill>
        <p:spPr>
          <a:xfrm>
            <a:off x="10690707" y="-469611"/>
            <a:ext cx="3578227" cy="7797221"/>
          </a:xfrm>
          <a:prstGeom prst="rect">
            <a:avLst/>
          </a:prstGeom>
        </p:spPr>
      </p:pic>
      <p:pic>
        <p:nvPicPr>
          <p:cNvPr id="11" name="Picture 8" descr="A picture containing text, furniture, curtain&#10;&#10;Description automatically generated">
            <a:extLst>
              <a:ext uri="{FF2B5EF4-FFF2-40B4-BE49-F238E27FC236}">
                <a16:creationId xmlns:a16="http://schemas.microsoft.com/office/drawing/2014/main" id="{EAA437EC-3143-A93B-B719-EAF50B83FA25}"/>
              </a:ext>
            </a:extLst>
          </p:cNvPr>
          <p:cNvPicPr>
            <a:picLocks noChangeAspect="1"/>
          </p:cNvPicPr>
          <p:nvPr userDrawn="1"/>
        </p:nvPicPr>
        <p:blipFill rotWithShape="1">
          <a:blip r:embed="rId4">
            <a:extLst>
              <a:ext uri="{BEBA8EAE-BF5A-486C-A8C5-ECC9F3942E4B}">
                <a14:imgProps xmlns:a14="http://schemas.microsoft.com/office/drawing/2010/main">
                  <a14:imgLayer r:embed="rId3">
                    <a14:imgEffect>
                      <a14:backgroundRemoval t="1334" b="98141" l="2346" r="96889">
                        <a14:foregroundMark x1="28768" y1="62005" x2="28768" y2="62005"/>
                        <a14:foregroundMark x1="92932" y1="79952" x2="93366" y2="77221"/>
                        <a14:foregroundMark x1="92164" y1="84778" x2="92786" y2="80867"/>
                        <a14:foregroundMark x1="91306" y1="90171" x2="91941" y2="86178"/>
                        <a14:foregroundMark x1="90576" y1="65944" x2="90446" y2="65457"/>
                        <a14:foregroundMark x1="91758" y1="70380" x2="91623" y2="69872"/>
                        <a14:foregroundMark x1="92202" y1="72048" x2="92092" y2="71633"/>
                        <a14:foregroundMark x1="92954" y1="74870" x2="92855" y2="74496"/>
                        <a14:foregroundMark x1="93407" y1="76573" x2="92990" y2="75005"/>
                        <a14:foregroundMark x1="86061" y1="87081" x2="85641" y2="89248"/>
                        <a14:foregroundMark x1="88528" y1="74356" x2="87310" y2="80638"/>
                        <a14:foregroundMark x1="90223" y1="65606" x2="90124" y2="66118"/>
                        <a14:foregroundMark x1="81625" y1="90813" x2="79521" y2="91633"/>
                        <a14:foregroundMark x1="85641" y1="89248" x2="82974" y2="90287"/>
                        <a14:foregroundMark x1="93879" y1="75101" x2="93879" y2="75101"/>
                        <a14:foregroundMark x1="97679" y1="54446" x2="97420" y2="58718"/>
                        <a14:foregroundMark x1="91358" y1="96151" x2="89008" y2="98141"/>
                        <a14:foregroundMark x1="94331" y1="93635" x2="93812" y2="94075"/>
                        <a14:foregroundMark x1="95055" y1="93022" x2="94734" y2="93294"/>
                        <a14:foregroundMark x1="61497" y1="93859" x2="38893" y2="90340"/>
                        <a14:foregroundMark x1="89008" y1="98141" x2="69269" y2="95068"/>
                        <a14:foregroundMark x1="37872" y1="81724" x2="37715" y2="80399"/>
                        <a14:foregroundMark x1="38062" y1="83327" x2="37906" y2="82009"/>
                        <a14:foregroundMark x1="38893" y1="90340" x2="38344" y2="85705"/>
                        <a14:foregroundMark x1="38135" y1="61851" x2="39100" y2="60831"/>
                        <a14:foregroundMark x1="36296" y1="63792" x2="36738" y2="63325"/>
                        <a14:foregroundMark x1="97348" y1="53921" x2="97083" y2="59231"/>
                        <a14:foregroundMark x1="96111" y1="90206" x2="96914" y2="94907"/>
                        <a14:foregroundMark x1="95984" y1="89463" x2="96042" y2="89800"/>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Mark x1="35272" y1="65562" x2="79087" y2="68310"/>
                        <a14:backgroundMark x1="79087" y1="68310" x2="95945" y2="66492"/>
                        <a14:backgroundMark x1="95945" y1="66492" x2="95460" y2="94665"/>
                        <a14:backgroundMark x1="95460" y1="94665" x2="34991" y2="94260"/>
                        <a14:backgroundMark x1="34991" y1="94260" x2="36700" y2="64673"/>
                        <a14:backgroundMark x1="36700" y1="64673" x2="36215" y2="64551"/>
                        <a14:backgroundMark x1="85565" y1="61681" x2="90105" y2="60994"/>
                        <a14:backgroundMark x1="90105" y1="60994" x2="93369" y2="61722"/>
                        <a14:backgroundMark x1="93369" y1="61722" x2="95103" y2="60509"/>
                        <a14:backgroundMark x1="95103" y1="60509" x2="96761" y2="63985"/>
                        <a14:backgroundMark x1="96761" y1="63985" x2="96557" y2="74778"/>
                        <a14:backgroundMark x1="97577" y1="60226" x2="97169" y2="65360"/>
                        <a14:backgroundMark x1="97169" y1="65360" x2="95741" y2="68351"/>
                        <a14:backgroundMark x1="95741" y1="68351" x2="97016" y2="60914"/>
                        <a14:backgroundMark x1="97016" y1="60914" x2="97628" y2="59620"/>
                        <a14:backgroundMark x1="96302" y1="60388" x2="97934" y2="58569"/>
                        <a14:backgroundMark x1="97246" y1="58650" x2="97679" y2="58731"/>
                        <a14:backgroundMark x1="97144" y1="59175" x2="97883" y2="58165"/>
                        <a14:backgroundMark x1="96991" y1="60469" x2="96327" y2="78698"/>
                        <a14:backgroundMark x1="96327" y1="78698" x2="97042" y2="66694"/>
                        <a14:backgroundMark x1="97042" y1="66694" x2="96940" y2="66330"/>
                        <a14:backgroundMark x1="94568" y1="67704" x2="45856" y2="65238"/>
                        <a14:backgroundMark x1="45856" y1="65238" x2="38944" y2="68068"/>
                        <a14:backgroundMark x1="38944" y1="68068" x2="34558" y2="78739"/>
                        <a14:backgroundMark x1="34558" y1="78739" x2="41265" y2="89369"/>
                        <a14:backgroundMark x1="41265" y1="89369" x2="90130" y2="95918"/>
                        <a14:backgroundMark x1="90130" y1="95918" x2="93854" y2="94988"/>
                        <a14:backgroundMark x1="93854" y1="94988" x2="96557" y2="88925"/>
                        <a14:backgroundMark x1="96557" y1="88925" x2="96378" y2="75020"/>
                        <a14:backgroundMark x1="96378" y1="75020" x2="94568" y2="68351"/>
                        <a14:backgroundMark x1="94568" y1="68351" x2="93675" y2="67381"/>
                        <a14:backgroundMark x1="42770" y1="62490" x2="39199" y2="61116"/>
                        <a14:backgroundMark x1="39199" y1="61116" x2="36368" y2="62813"/>
                        <a14:backgroundMark x1="36368" y1="62813" x2="35246" y2="68957"/>
                        <a14:backgroundMark x1="37694" y1="60550" x2="39735" y2="59297"/>
                        <a14:backgroundMark x1="39735" y1="59297" x2="41877" y2="60550"/>
                        <a14:backgroundMark x1="39403" y1="60428" x2="37235" y2="62328"/>
                        <a14:backgroundMark x1="37235" y1="62328" x2="34685" y2="69402"/>
                        <a14:backgroundMark x1="34685" y1="69402" x2="37261" y2="80437"/>
                        <a14:backgroundMark x1="37261" y1="80437" x2="40168" y2="80558"/>
                        <a14:backgroundMark x1="40168" y1="80558" x2="39582" y2="60954"/>
                        <a14:backgroundMark x1="39582" y1="60954" x2="39403" y2="60428"/>
                        <a14:backgroundMark x1="37924" y1="62126" x2="37924" y2="62894"/>
                        <a14:backgroundMark x1="38230" y1="62247" x2="37490" y2="63137"/>
                        <a14:backgroundMark x1="37618" y1="62611" x2="37031" y2="63662"/>
                        <a14:backgroundMark x1="38434" y1="62126" x2="36725" y2="66249"/>
                        <a14:backgroundMark x1="36725" y1="66249" x2="36725" y2="66249"/>
                        <a14:backgroundMark x1="35909" y1="64188" x2="38154" y2="79184"/>
                        <a14:backgroundMark x1="38154" y1="79184" x2="38154" y2="79184"/>
                        <a14:backgroundMark x1="35756" y1="70655" x2="35833" y2="74252"/>
                        <a14:backgroundMark x1="35833" y1="74252" x2="37847" y2="84842"/>
                        <a14:backgroundMark x1="38077" y1="78011" x2="37439" y2="82013"/>
                        <a14:backgroundMark x1="37439" y1="82013" x2="37465" y2="89329"/>
                        <a14:backgroundMark x1="37465" y1="89329" x2="39811" y2="93169"/>
                        <a14:backgroundMark x1="39811" y1="93169" x2="54093" y2="94907"/>
                        <a14:backgroundMark x1="54093" y1="94907" x2="61311" y2="94422"/>
                        <a14:backgroundMark x1="61311" y1="94422" x2="56006" y2="88844"/>
                        <a14:backgroundMark x1="56006" y1="88844" x2="38562" y2="80113"/>
                        <a14:backgroundMark x1="38562" y1="80113" x2="37261" y2="78537"/>
                        <a14:backgroundMark x1="55573" y1="66774" x2="56618" y2="77162"/>
                        <a14:backgroundMark x1="56618" y1="77162" x2="62994" y2="89208"/>
                        <a14:backgroundMark x1="62994" y1="89208" x2="74879" y2="90380"/>
                        <a14:backgroundMark x1="74879" y1="90380" x2="81714" y2="79951"/>
                        <a14:backgroundMark x1="81714" y1="79951" x2="61846" y2="68836"/>
                        <a14:backgroundMark x1="61846" y1="68836" x2="55062" y2="70776"/>
                        <a14:backgroundMark x1="91099" y1="64309" x2="84876" y2="68472"/>
                        <a14:backgroundMark x1="84876" y1="68472" x2="80031" y2="89046"/>
                        <a14:backgroundMark x1="80031" y1="89046" x2="88141" y2="94422"/>
                        <a14:backgroundMark x1="88141" y1="94422" x2="95435" y2="85570"/>
                        <a14:backgroundMark x1="95435" y1="85570" x2="94160" y2="69281"/>
                        <a14:backgroundMark x1="94160" y1="69281" x2="89441" y2="63460"/>
                        <a14:backgroundMark x1="89441" y1="63460" x2="88268" y2="63015"/>
                        <a14:backgroundMark x1="93191" y1="68836" x2="87478" y2="70331"/>
                        <a14:backgroundMark x1="87478" y1="70331" x2="86126" y2="93411"/>
                        <a14:backgroundMark x1="86126" y1="93411" x2="94568" y2="74212"/>
                        <a14:backgroundMark x1="94568" y1="74212" x2="90819" y2="63258"/>
                        <a14:backgroundMark x1="94083" y1="68189" x2="90411" y2="68472"/>
                        <a14:backgroundMark x1="90411" y1="68472" x2="88931" y2="84236"/>
                        <a14:backgroundMark x1="88931" y1="84236" x2="91915" y2="87551"/>
                        <a14:backgroundMark x1="93854" y1="69078" x2="89569" y2="73363"/>
                        <a14:backgroundMark x1="89569" y1="73363" x2="91099" y2="85691"/>
                        <a14:backgroundMark x1="91099" y1="85691" x2="93471" y2="72070"/>
                        <a14:backgroundMark x1="93471" y1="72070" x2="91099" y2="66613"/>
                        <a14:backgroundMark x1="92833" y1="65724" x2="88957" y2="67219"/>
                        <a14:backgroundMark x1="88957" y1="67219" x2="89875" y2="86378"/>
                        <a14:backgroundMark x1="89875" y1="86378" x2="94542" y2="77041"/>
                        <a14:backgroundMark x1="94542" y1="77041" x2="92170" y2="66936"/>
                        <a14:backgroundMark x1="92170" y1="66936" x2="91252" y2="65724"/>
                        <a14:backgroundMark x1="91992" y1="66492" x2="89773" y2="66694"/>
                        <a14:backgroundMark x1="89773" y1="66694" x2="88243" y2="81245"/>
                        <a14:backgroundMark x1="88243" y1="81245" x2="92935" y2="86459"/>
                        <a14:backgroundMark x1="92935" y1="86459" x2="93828" y2="74131"/>
                        <a14:backgroundMark x1="93828" y1="74131" x2="90972" y2="65198"/>
                        <a14:backgroundMark x1="92757" y1="70776" x2="92068" y2="78294"/>
                        <a14:backgroundMark x1="92068" y1="78294" x2="93191" y2="70655"/>
                        <a14:backgroundMark x1="85233" y1="74131" x2="85233" y2="74131"/>
                      </a14:backgroundRemoval>
                    </a14:imgEffect>
                  </a14:imgLayer>
                </a14:imgProps>
              </a:ext>
              <a:ext uri="{28A0092B-C50C-407E-A947-70E740481C1C}">
                <a14:useLocalDpi xmlns:a14="http://schemas.microsoft.com/office/drawing/2010/main" val="0"/>
              </a:ext>
            </a:extLst>
          </a:blip>
          <a:srcRect l="34040" t="50441" r="1244" b="37655"/>
          <a:stretch/>
        </p:blipFill>
        <p:spPr>
          <a:xfrm>
            <a:off x="-1854762" y="-974246"/>
            <a:ext cx="16551275" cy="1755061"/>
          </a:xfrm>
          <a:prstGeom prst="rect">
            <a:avLst/>
          </a:prstGeom>
        </p:spPr>
      </p:pic>
    </p:spTree>
    <p:extLst>
      <p:ext uri="{BB962C8B-B14F-4D97-AF65-F5344CB8AC3E}">
        <p14:creationId xmlns:p14="http://schemas.microsoft.com/office/powerpoint/2010/main" val="3552031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F9BF0E-4378-83D1-19A1-E50DAB09683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04DCE79-A0FB-3F9D-1BA8-91D8FD0BDBC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F9715D-3C14-CDCC-2280-F5835B8052C9}"/>
              </a:ext>
            </a:extLst>
          </p:cNvPr>
          <p:cNvSpPr>
            <a:spLocks noGrp="1"/>
          </p:cNvSpPr>
          <p:nvPr>
            <p:ph type="dt" sz="half" idx="10"/>
          </p:nvPr>
        </p:nvSpPr>
        <p:spPr/>
        <p:txBody>
          <a:bodyPr/>
          <a:lstStyle/>
          <a:p>
            <a:fld id="{2B322953-3516-4276-A0FD-45F847A53048}" type="datetime1">
              <a:rPr lang="fr-FR" smtClean="0"/>
              <a:t>02/03/2023</a:t>
            </a:fld>
            <a:endParaRPr lang="fr-FR"/>
          </a:p>
        </p:txBody>
      </p:sp>
      <p:sp>
        <p:nvSpPr>
          <p:cNvPr id="5" name="Espace réservé du pied de page 4">
            <a:extLst>
              <a:ext uri="{FF2B5EF4-FFF2-40B4-BE49-F238E27FC236}">
                <a16:creationId xmlns:a16="http://schemas.microsoft.com/office/drawing/2014/main" id="{9D8326CD-B75E-DD5B-AEAF-722C43CC9390}"/>
              </a:ext>
            </a:extLst>
          </p:cNvPr>
          <p:cNvSpPr>
            <a:spLocks noGrp="1"/>
          </p:cNvSpPr>
          <p:nvPr>
            <p:ph type="ftr" sz="quarter" idx="11"/>
          </p:nvPr>
        </p:nvSpPr>
        <p:spPr/>
        <p:txBody>
          <a:body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072EEC89-83C6-ADB9-17B7-BAC8618A8A40}"/>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12367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86F29DB-ABC5-8A3B-7EFB-D545E0EFAB1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6921A0A-BCC8-3DEE-BD80-40435EC5334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78F3DD3-CAE3-B9A7-8831-3687EED59F7C}"/>
              </a:ext>
            </a:extLst>
          </p:cNvPr>
          <p:cNvSpPr>
            <a:spLocks noGrp="1"/>
          </p:cNvSpPr>
          <p:nvPr>
            <p:ph type="dt" sz="half" idx="10"/>
          </p:nvPr>
        </p:nvSpPr>
        <p:spPr/>
        <p:txBody>
          <a:bodyPr/>
          <a:lstStyle/>
          <a:p>
            <a:fld id="{E5FB1486-3C45-4490-825E-ECC05E0488A4}" type="datetime1">
              <a:rPr lang="fr-FR" smtClean="0"/>
              <a:t>02/03/2023</a:t>
            </a:fld>
            <a:endParaRPr lang="fr-FR"/>
          </a:p>
        </p:txBody>
      </p:sp>
      <p:sp>
        <p:nvSpPr>
          <p:cNvPr id="5" name="Espace réservé du pied de page 4">
            <a:extLst>
              <a:ext uri="{FF2B5EF4-FFF2-40B4-BE49-F238E27FC236}">
                <a16:creationId xmlns:a16="http://schemas.microsoft.com/office/drawing/2014/main" id="{D484D698-99B7-5EED-9C3A-52579588BEE0}"/>
              </a:ext>
            </a:extLst>
          </p:cNvPr>
          <p:cNvSpPr>
            <a:spLocks noGrp="1"/>
          </p:cNvSpPr>
          <p:nvPr>
            <p:ph type="ftr" sz="quarter" idx="11"/>
          </p:nvPr>
        </p:nvSpPr>
        <p:spPr/>
        <p:txBody>
          <a:body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27FB7311-6288-C84E-3230-E6B3872E811C}"/>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278663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FA0ED3-EDA7-E344-E86C-9C489E240E79}"/>
              </a:ext>
            </a:extLst>
          </p:cNvPr>
          <p:cNvSpPr>
            <a:spLocks noGrp="1"/>
          </p:cNvSpPr>
          <p:nvPr>
            <p:ph type="title"/>
          </p:nvPr>
        </p:nvSpPr>
        <p:spPr>
          <a:xfrm>
            <a:off x="1322962" y="457200"/>
            <a:ext cx="9546076" cy="1233488"/>
          </a:xfrm>
        </p:spPr>
        <p:txBody>
          <a:bodyPr/>
          <a:lstStyle>
            <a:lvl1pPr>
              <a:defRPr>
                <a:solidFill>
                  <a:schemeClr val="bg1"/>
                </a:solidFill>
                <a:latin typeface="ELEGANT TYPEWRITER" panose="02000500000000000000" pitchFamily="2" charset="0"/>
              </a:defRPr>
            </a:lvl1pPr>
          </a:lstStyle>
          <a:p>
            <a:r>
              <a:rPr lang="fr-FR" dirty="0"/>
              <a:t>Modifiez le style du titre</a:t>
            </a:r>
          </a:p>
        </p:txBody>
      </p:sp>
      <p:sp>
        <p:nvSpPr>
          <p:cNvPr id="3" name="Espace réservé du contenu 2">
            <a:extLst>
              <a:ext uri="{FF2B5EF4-FFF2-40B4-BE49-F238E27FC236}">
                <a16:creationId xmlns:a16="http://schemas.microsoft.com/office/drawing/2014/main" id="{FB425033-4900-5B73-D2C5-0B1815ABDAB9}"/>
              </a:ext>
            </a:extLst>
          </p:cNvPr>
          <p:cNvSpPr>
            <a:spLocks noGrp="1"/>
          </p:cNvSpPr>
          <p:nvPr>
            <p:ph idx="1"/>
          </p:nvPr>
        </p:nvSpPr>
        <p:spPr>
          <a:xfrm>
            <a:off x="1099226" y="1825625"/>
            <a:ext cx="9993548" cy="4351338"/>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E778756-E65B-79C0-A96F-7195956BFC9E}"/>
              </a:ext>
            </a:extLst>
          </p:cNvPr>
          <p:cNvSpPr>
            <a:spLocks noGrp="1"/>
          </p:cNvSpPr>
          <p:nvPr>
            <p:ph type="dt" sz="half" idx="10"/>
          </p:nvPr>
        </p:nvSpPr>
        <p:spPr>
          <a:xfrm>
            <a:off x="1099226" y="6356350"/>
            <a:ext cx="2482174" cy="365125"/>
          </a:xfrm>
        </p:spPr>
        <p:txBody>
          <a:bodyPr/>
          <a:lstStyle>
            <a:lvl1pPr>
              <a:defRPr>
                <a:solidFill>
                  <a:schemeClr val="bg1"/>
                </a:solidFill>
              </a:defRPr>
            </a:lvl1pPr>
          </a:lstStyle>
          <a:p>
            <a:fld id="{F1676CA3-8EB8-4E9B-B688-3FB8FE75ACC3}" type="datetime1">
              <a:rPr lang="fr-FR" smtClean="0"/>
              <a:t>02/03/2023</a:t>
            </a:fld>
            <a:endParaRPr lang="fr-FR" dirty="0"/>
          </a:p>
        </p:txBody>
      </p:sp>
      <p:sp>
        <p:nvSpPr>
          <p:cNvPr id="5" name="Espace réservé du pied de page 4">
            <a:extLst>
              <a:ext uri="{FF2B5EF4-FFF2-40B4-BE49-F238E27FC236}">
                <a16:creationId xmlns:a16="http://schemas.microsoft.com/office/drawing/2014/main" id="{459B4DF3-055F-9F16-FFAF-35AA2186CACC}"/>
              </a:ext>
            </a:extLst>
          </p:cNvPr>
          <p:cNvSpPr>
            <a:spLocks noGrp="1"/>
          </p:cNvSpPr>
          <p:nvPr>
            <p:ph type="ftr" sz="quarter" idx="11"/>
          </p:nvPr>
        </p:nvSpPr>
        <p:spPr/>
        <p:txBody>
          <a:bodyPr/>
          <a:lstStyle>
            <a:lvl1pPr>
              <a:defRPr>
                <a:solidFill>
                  <a:schemeClr val="bg1"/>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BDB50C2F-E297-96AA-169F-9BF28F61EF8C}"/>
              </a:ext>
            </a:extLst>
          </p:cNvPr>
          <p:cNvSpPr>
            <a:spLocks noGrp="1"/>
          </p:cNvSpPr>
          <p:nvPr>
            <p:ph type="sldNum" sz="quarter" idx="12"/>
          </p:nvPr>
        </p:nvSpPr>
        <p:spPr>
          <a:xfrm>
            <a:off x="8610600" y="6356350"/>
            <a:ext cx="2482174" cy="365125"/>
          </a:xfrm>
        </p:spPr>
        <p:txBody>
          <a:bodyPr/>
          <a:lstStyle>
            <a:lvl1pPr>
              <a:defRPr>
                <a:solidFill>
                  <a:schemeClr val="bg1"/>
                </a:solidFill>
              </a:defRPr>
            </a:lvl1pPr>
          </a:lstStyle>
          <a:p>
            <a:fld id="{2A53716E-3FAF-4713-BF03-42DB3398BE38}" type="slidenum">
              <a:rPr lang="fr-FR" smtClean="0"/>
              <a:pPr/>
              <a:t>‹N°›</a:t>
            </a:fld>
            <a:endParaRPr lang="fr-FR"/>
          </a:p>
        </p:txBody>
      </p:sp>
    </p:spTree>
    <p:extLst>
      <p:ext uri="{BB962C8B-B14F-4D97-AF65-F5344CB8AC3E}">
        <p14:creationId xmlns:p14="http://schemas.microsoft.com/office/powerpoint/2010/main" val="4288951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8E99A-E88D-25D5-7EC2-8A3164C1E2A9}"/>
              </a:ext>
            </a:extLst>
          </p:cNvPr>
          <p:cNvSpPr>
            <a:spLocks noGrp="1"/>
          </p:cNvSpPr>
          <p:nvPr>
            <p:ph type="title"/>
          </p:nvPr>
        </p:nvSpPr>
        <p:spPr>
          <a:xfrm>
            <a:off x="1108953" y="1709738"/>
            <a:ext cx="9961394" cy="2852737"/>
          </a:xfrm>
        </p:spPr>
        <p:txBody>
          <a:bodyPr anchor="b">
            <a:normAutofit/>
          </a:bodyPr>
          <a:lstStyle>
            <a:lvl1pPr>
              <a:defRPr sz="7200">
                <a:solidFill>
                  <a:schemeClr val="bg1"/>
                </a:solidFill>
              </a:defRPr>
            </a:lvl1pPr>
          </a:lstStyle>
          <a:p>
            <a:r>
              <a:rPr lang="fr-FR" dirty="0"/>
              <a:t>Modifiez le style du titre</a:t>
            </a:r>
          </a:p>
        </p:txBody>
      </p:sp>
      <p:sp>
        <p:nvSpPr>
          <p:cNvPr id="3" name="Espace réservé du texte 2">
            <a:extLst>
              <a:ext uri="{FF2B5EF4-FFF2-40B4-BE49-F238E27FC236}">
                <a16:creationId xmlns:a16="http://schemas.microsoft.com/office/drawing/2014/main" id="{31B62D6B-22AC-C920-81D2-6740C24168E0}"/>
              </a:ext>
            </a:extLst>
          </p:cNvPr>
          <p:cNvSpPr>
            <a:spLocks noGrp="1"/>
          </p:cNvSpPr>
          <p:nvPr>
            <p:ph type="body" idx="1"/>
          </p:nvPr>
        </p:nvSpPr>
        <p:spPr>
          <a:xfrm>
            <a:off x="1108953" y="4589463"/>
            <a:ext cx="9961394"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Cliquez pour modifier les styles du texte du masque</a:t>
            </a:r>
          </a:p>
        </p:txBody>
      </p:sp>
      <p:sp>
        <p:nvSpPr>
          <p:cNvPr id="4" name="Espace réservé de la date 3">
            <a:extLst>
              <a:ext uri="{FF2B5EF4-FFF2-40B4-BE49-F238E27FC236}">
                <a16:creationId xmlns:a16="http://schemas.microsoft.com/office/drawing/2014/main" id="{7EFE11F9-0580-48B5-1D63-4A5B5885B6F3}"/>
              </a:ext>
            </a:extLst>
          </p:cNvPr>
          <p:cNvSpPr>
            <a:spLocks noGrp="1"/>
          </p:cNvSpPr>
          <p:nvPr>
            <p:ph type="dt" sz="half" idx="10"/>
          </p:nvPr>
        </p:nvSpPr>
        <p:spPr/>
        <p:txBody>
          <a:bodyPr/>
          <a:lstStyle>
            <a:lvl1pPr>
              <a:defRPr>
                <a:solidFill>
                  <a:schemeClr val="bg1"/>
                </a:solidFill>
              </a:defRPr>
            </a:lvl1pPr>
          </a:lstStyle>
          <a:p>
            <a:fld id="{35181AE1-2E5C-4BCB-8A12-81B9BBD74D42}" type="datetime1">
              <a:rPr lang="fr-FR" smtClean="0"/>
              <a:t>02/03/2023</a:t>
            </a:fld>
            <a:endParaRPr lang="fr-FR"/>
          </a:p>
        </p:txBody>
      </p:sp>
      <p:sp>
        <p:nvSpPr>
          <p:cNvPr id="5" name="Espace réservé du pied de page 4">
            <a:extLst>
              <a:ext uri="{FF2B5EF4-FFF2-40B4-BE49-F238E27FC236}">
                <a16:creationId xmlns:a16="http://schemas.microsoft.com/office/drawing/2014/main" id="{F778C626-502B-2A58-7C49-ADE151F5B987}"/>
              </a:ext>
            </a:extLst>
          </p:cNvPr>
          <p:cNvSpPr>
            <a:spLocks noGrp="1"/>
          </p:cNvSpPr>
          <p:nvPr>
            <p:ph type="ftr" sz="quarter" idx="11"/>
          </p:nvPr>
        </p:nvSpPr>
        <p:spPr/>
        <p:txBody>
          <a:bodyPr/>
          <a:lstStyle>
            <a:lvl1pPr>
              <a:defRPr>
                <a:solidFill>
                  <a:schemeClr val="bg1"/>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5CF8717D-044B-DBE2-20E8-2613CA52732C}"/>
              </a:ext>
            </a:extLst>
          </p:cNvPr>
          <p:cNvSpPr>
            <a:spLocks noGrp="1"/>
          </p:cNvSpPr>
          <p:nvPr>
            <p:ph type="sldNum" sz="quarter" idx="12"/>
          </p:nvPr>
        </p:nvSpPr>
        <p:spPr/>
        <p:txBody>
          <a:bodyPr/>
          <a:lstStyle>
            <a:lvl1pPr>
              <a:defRPr>
                <a:solidFill>
                  <a:schemeClr val="bg1"/>
                </a:solidFill>
              </a:defRPr>
            </a:lvl1pPr>
          </a:lstStyle>
          <a:p>
            <a:fld id="{2A53716E-3FAF-4713-BF03-42DB3398BE38}" type="slidenum">
              <a:rPr lang="fr-FR" smtClean="0"/>
              <a:pPr/>
              <a:t>‹N°›</a:t>
            </a:fld>
            <a:endParaRPr lang="fr-FR"/>
          </a:p>
        </p:txBody>
      </p:sp>
    </p:spTree>
    <p:extLst>
      <p:ext uri="{BB962C8B-B14F-4D97-AF65-F5344CB8AC3E}">
        <p14:creationId xmlns:p14="http://schemas.microsoft.com/office/powerpoint/2010/main" val="105515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9417C7-FCCE-BD65-36FE-0C4899D1ED4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41605E0-272F-2005-87A8-C58ECC25B8C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77664CC-5408-D883-4081-63AB64A22A2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B74793F-C65A-9EE1-29ED-8A19D98485E0}"/>
              </a:ext>
            </a:extLst>
          </p:cNvPr>
          <p:cNvSpPr>
            <a:spLocks noGrp="1"/>
          </p:cNvSpPr>
          <p:nvPr>
            <p:ph type="dt" sz="half" idx="10"/>
          </p:nvPr>
        </p:nvSpPr>
        <p:spPr/>
        <p:txBody>
          <a:bodyPr/>
          <a:lstStyle/>
          <a:p>
            <a:fld id="{03311ACB-8F25-4A60-9BB6-DF9CEB130A04}" type="datetime1">
              <a:rPr lang="fr-FR" smtClean="0"/>
              <a:t>02/03/2023</a:t>
            </a:fld>
            <a:endParaRPr lang="fr-FR"/>
          </a:p>
        </p:txBody>
      </p:sp>
      <p:sp>
        <p:nvSpPr>
          <p:cNvPr id="6" name="Espace réservé du pied de page 5">
            <a:extLst>
              <a:ext uri="{FF2B5EF4-FFF2-40B4-BE49-F238E27FC236}">
                <a16:creationId xmlns:a16="http://schemas.microsoft.com/office/drawing/2014/main" id="{66FFFEBC-4449-748D-8292-600676B13EC2}"/>
              </a:ext>
            </a:extLst>
          </p:cNvPr>
          <p:cNvSpPr>
            <a:spLocks noGrp="1"/>
          </p:cNvSpPr>
          <p:nvPr>
            <p:ph type="ftr" sz="quarter" idx="11"/>
          </p:nvPr>
        </p:nvSpPr>
        <p:spPr/>
        <p:txBody>
          <a:bodyPr/>
          <a:lstStyle/>
          <a:p>
            <a:r>
              <a:rPr lang="en-US"/>
              <a:t>Workshop_Unreal_Adventure_TheBlackCat_JulesGames</a:t>
            </a:r>
            <a:endParaRPr lang="fr-FR"/>
          </a:p>
        </p:txBody>
      </p:sp>
      <p:sp>
        <p:nvSpPr>
          <p:cNvPr id="7" name="Espace réservé du numéro de diapositive 6">
            <a:extLst>
              <a:ext uri="{FF2B5EF4-FFF2-40B4-BE49-F238E27FC236}">
                <a16:creationId xmlns:a16="http://schemas.microsoft.com/office/drawing/2014/main" id="{CB72C4AF-3CE3-A57E-4265-170A98713D71}"/>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4457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BEB328-2C4D-78E6-218D-C8CAA67B220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B1A0EF3-B66B-F737-FCA2-1C56E4B69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1593A5C-ACEB-688E-7FEC-5F1544A3E78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FF1D4E4-75C4-DCD0-83B0-C67FF3F4E7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5D4A25D-AC3F-8638-E224-1B548BA3F5A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F97BBA04-2012-1374-6E2F-469A81406070}"/>
              </a:ext>
            </a:extLst>
          </p:cNvPr>
          <p:cNvSpPr>
            <a:spLocks noGrp="1"/>
          </p:cNvSpPr>
          <p:nvPr>
            <p:ph type="dt" sz="half" idx="10"/>
          </p:nvPr>
        </p:nvSpPr>
        <p:spPr/>
        <p:txBody>
          <a:bodyPr/>
          <a:lstStyle/>
          <a:p>
            <a:fld id="{FB288F05-F8CE-4E83-94D6-CB39A4A3A519}" type="datetime1">
              <a:rPr lang="fr-FR" smtClean="0"/>
              <a:t>02/03/2023</a:t>
            </a:fld>
            <a:endParaRPr lang="fr-FR"/>
          </a:p>
        </p:txBody>
      </p:sp>
      <p:sp>
        <p:nvSpPr>
          <p:cNvPr id="8" name="Espace réservé du pied de page 7">
            <a:extLst>
              <a:ext uri="{FF2B5EF4-FFF2-40B4-BE49-F238E27FC236}">
                <a16:creationId xmlns:a16="http://schemas.microsoft.com/office/drawing/2014/main" id="{BA75E74B-618D-2227-5BED-BB642001907D}"/>
              </a:ext>
            </a:extLst>
          </p:cNvPr>
          <p:cNvSpPr>
            <a:spLocks noGrp="1"/>
          </p:cNvSpPr>
          <p:nvPr>
            <p:ph type="ftr" sz="quarter" idx="11"/>
          </p:nvPr>
        </p:nvSpPr>
        <p:spPr/>
        <p:txBody>
          <a:bodyPr/>
          <a:lstStyle/>
          <a:p>
            <a:r>
              <a:rPr lang="en-US"/>
              <a:t>Workshop_Unreal_Adventure_TheBlackCat_JulesGames</a:t>
            </a:r>
            <a:endParaRPr lang="fr-FR"/>
          </a:p>
        </p:txBody>
      </p:sp>
      <p:sp>
        <p:nvSpPr>
          <p:cNvPr id="9" name="Espace réservé du numéro de diapositive 8">
            <a:extLst>
              <a:ext uri="{FF2B5EF4-FFF2-40B4-BE49-F238E27FC236}">
                <a16:creationId xmlns:a16="http://schemas.microsoft.com/office/drawing/2014/main" id="{B8FFDF2A-D799-CA93-D5AE-D041D740FEBE}"/>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741706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74876-7A5C-C385-0FC8-B11F396DE5A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2BECFA2-610A-EAEB-EDAC-459C3C299CD3}"/>
              </a:ext>
            </a:extLst>
          </p:cNvPr>
          <p:cNvSpPr>
            <a:spLocks noGrp="1"/>
          </p:cNvSpPr>
          <p:nvPr>
            <p:ph type="dt" sz="half" idx="10"/>
          </p:nvPr>
        </p:nvSpPr>
        <p:spPr/>
        <p:txBody>
          <a:bodyPr/>
          <a:lstStyle/>
          <a:p>
            <a:fld id="{44181363-7BD7-48E9-A062-707FBCC683AB}" type="datetime1">
              <a:rPr lang="fr-FR" smtClean="0"/>
              <a:t>02/03/2023</a:t>
            </a:fld>
            <a:endParaRPr lang="fr-FR"/>
          </a:p>
        </p:txBody>
      </p:sp>
      <p:sp>
        <p:nvSpPr>
          <p:cNvPr id="4" name="Espace réservé du pied de page 3">
            <a:extLst>
              <a:ext uri="{FF2B5EF4-FFF2-40B4-BE49-F238E27FC236}">
                <a16:creationId xmlns:a16="http://schemas.microsoft.com/office/drawing/2014/main" id="{0D4F059D-4490-D8A5-9F56-9C95BB86FA73}"/>
              </a:ext>
            </a:extLst>
          </p:cNvPr>
          <p:cNvSpPr>
            <a:spLocks noGrp="1"/>
          </p:cNvSpPr>
          <p:nvPr>
            <p:ph type="ftr" sz="quarter" idx="11"/>
          </p:nvPr>
        </p:nvSpPr>
        <p:spPr/>
        <p:txBody>
          <a:bodyPr/>
          <a:lstStyle/>
          <a:p>
            <a:r>
              <a:rPr lang="en-US"/>
              <a:t>Workshop_Unreal_Adventure_TheBlackCat_JulesGames</a:t>
            </a:r>
            <a:endParaRPr lang="fr-FR"/>
          </a:p>
        </p:txBody>
      </p:sp>
      <p:sp>
        <p:nvSpPr>
          <p:cNvPr id="5" name="Espace réservé du numéro de diapositive 4">
            <a:extLst>
              <a:ext uri="{FF2B5EF4-FFF2-40B4-BE49-F238E27FC236}">
                <a16:creationId xmlns:a16="http://schemas.microsoft.com/office/drawing/2014/main" id="{2536CC03-3DD3-3260-B071-125F1B91D0C3}"/>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1783693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EF79F30-202B-3186-1F93-E5BF9BB4F47C}"/>
              </a:ext>
            </a:extLst>
          </p:cNvPr>
          <p:cNvSpPr>
            <a:spLocks noGrp="1"/>
          </p:cNvSpPr>
          <p:nvPr>
            <p:ph type="dt" sz="half" idx="10"/>
          </p:nvPr>
        </p:nvSpPr>
        <p:spPr/>
        <p:txBody>
          <a:bodyPr/>
          <a:lstStyle/>
          <a:p>
            <a:fld id="{22721F68-CBF4-435E-A4BE-9587CED984AF}" type="datetime1">
              <a:rPr lang="fr-FR" smtClean="0"/>
              <a:t>02/03/2023</a:t>
            </a:fld>
            <a:endParaRPr lang="fr-FR"/>
          </a:p>
        </p:txBody>
      </p:sp>
      <p:sp>
        <p:nvSpPr>
          <p:cNvPr id="3" name="Espace réservé du pied de page 2">
            <a:extLst>
              <a:ext uri="{FF2B5EF4-FFF2-40B4-BE49-F238E27FC236}">
                <a16:creationId xmlns:a16="http://schemas.microsoft.com/office/drawing/2014/main" id="{5793FE9C-D770-2FE1-553F-891F70A31F0E}"/>
              </a:ext>
            </a:extLst>
          </p:cNvPr>
          <p:cNvSpPr>
            <a:spLocks noGrp="1"/>
          </p:cNvSpPr>
          <p:nvPr>
            <p:ph type="ftr" sz="quarter" idx="11"/>
          </p:nvPr>
        </p:nvSpPr>
        <p:spPr/>
        <p:txBody>
          <a:bodyPr/>
          <a:lstStyle/>
          <a:p>
            <a:r>
              <a:rPr lang="en-US"/>
              <a:t>Workshop_Unreal_Adventure_TheBlackCat_JulesGames</a:t>
            </a:r>
            <a:endParaRPr lang="fr-FR"/>
          </a:p>
        </p:txBody>
      </p:sp>
      <p:sp>
        <p:nvSpPr>
          <p:cNvPr id="4" name="Espace réservé du numéro de diapositive 3">
            <a:extLst>
              <a:ext uri="{FF2B5EF4-FFF2-40B4-BE49-F238E27FC236}">
                <a16:creationId xmlns:a16="http://schemas.microsoft.com/office/drawing/2014/main" id="{4F0DA883-5413-80A4-8AEA-DC69EDA20895}"/>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979225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F207A-587E-C578-AEDD-A7291CAFACF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6EEA66A-A7BF-CDDF-81C5-5F10B4E78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78B54D9-B089-77EA-CB4C-8B4C70BA8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22D6BF7-BBA7-CBD3-9A73-042ADD609AB2}"/>
              </a:ext>
            </a:extLst>
          </p:cNvPr>
          <p:cNvSpPr>
            <a:spLocks noGrp="1"/>
          </p:cNvSpPr>
          <p:nvPr>
            <p:ph type="dt" sz="half" idx="10"/>
          </p:nvPr>
        </p:nvSpPr>
        <p:spPr/>
        <p:txBody>
          <a:bodyPr/>
          <a:lstStyle/>
          <a:p>
            <a:fld id="{959F4CE9-9DBE-4ED9-99B2-2476DAA96756}" type="datetime1">
              <a:rPr lang="fr-FR" smtClean="0"/>
              <a:t>02/03/2023</a:t>
            </a:fld>
            <a:endParaRPr lang="fr-FR"/>
          </a:p>
        </p:txBody>
      </p:sp>
      <p:sp>
        <p:nvSpPr>
          <p:cNvPr id="6" name="Espace réservé du pied de page 5">
            <a:extLst>
              <a:ext uri="{FF2B5EF4-FFF2-40B4-BE49-F238E27FC236}">
                <a16:creationId xmlns:a16="http://schemas.microsoft.com/office/drawing/2014/main" id="{F1E39627-36CA-CE2F-9027-9DAEC6651538}"/>
              </a:ext>
            </a:extLst>
          </p:cNvPr>
          <p:cNvSpPr>
            <a:spLocks noGrp="1"/>
          </p:cNvSpPr>
          <p:nvPr>
            <p:ph type="ftr" sz="quarter" idx="11"/>
          </p:nvPr>
        </p:nvSpPr>
        <p:spPr/>
        <p:txBody>
          <a:bodyPr/>
          <a:lstStyle/>
          <a:p>
            <a:r>
              <a:rPr lang="en-US"/>
              <a:t>Workshop_Unreal_Adventure_TheBlackCat_JulesGames</a:t>
            </a:r>
            <a:endParaRPr lang="fr-FR"/>
          </a:p>
        </p:txBody>
      </p:sp>
      <p:sp>
        <p:nvSpPr>
          <p:cNvPr id="7" name="Espace réservé du numéro de diapositive 6">
            <a:extLst>
              <a:ext uri="{FF2B5EF4-FFF2-40B4-BE49-F238E27FC236}">
                <a16:creationId xmlns:a16="http://schemas.microsoft.com/office/drawing/2014/main" id="{81DC98EE-2461-C3E8-50EF-3583DDFC7A16}"/>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370066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5288AB-8564-958F-B97C-6BC74F5D0C7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DBB3E7D-22A5-C8D4-22D0-6083019CC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627CD8A-B833-30EA-0CF7-F63C32B70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3820AB2-EA0E-D684-7BA5-BC042D014B62}"/>
              </a:ext>
            </a:extLst>
          </p:cNvPr>
          <p:cNvSpPr>
            <a:spLocks noGrp="1"/>
          </p:cNvSpPr>
          <p:nvPr>
            <p:ph type="dt" sz="half" idx="10"/>
          </p:nvPr>
        </p:nvSpPr>
        <p:spPr/>
        <p:txBody>
          <a:bodyPr/>
          <a:lstStyle/>
          <a:p>
            <a:fld id="{D444211C-2292-46EE-824C-D3BD9DB70A9A}" type="datetime1">
              <a:rPr lang="fr-FR" smtClean="0"/>
              <a:t>02/03/2023</a:t>
            </a:fld>
            <a:endParaRPr lang="fr-FR"/>
          </a:p>
        </p:txBody>
      </p:sp>
      <p:sp>
        <p:nvSpPr>
          <p:cNvPr id="6" name="Espace réservé du pied de page 5">
            <a:extLst>
              <a:ext uri="{FF2B5EF4-FFF2-40B4-BE49-F238E27FC236}">
                <a16:creationId xmlns:a16="http://schemas.microsoft.com/office/drawing/2014/main" id="{3F528DDD-BEC5-1ACD-0EDE-25A4D63D0434}"/>
              </a:ext>
            </a:extLst>
          </p:cNvPr>
          <p:cNvSpPr>
            <a:spLocks noGrp="1"/>
          </p:cNvSpPr>
          <p:nvPr>
            <p:ph type="ftr" sz="quarter" idx="11"/>
          </p:nvPr>
        </p:nvSpPr>
        <p:spPr/>
        <p:txBody>
          <a:bodyPr/>
          <a:lstStyle/>
          <a:p>
            <a:r>
              <a:rPr lang="en-US"/>
              <a:t>Workshop_Unreal_Adventure_TheBlackCat_JulesGames</a:t>
            </a:r>
            <a:endParaRPr lang="fr-FR"/>
          </a:p>
        </p:txBody>
      </p:sp>
      <p:sp>
        <p:nvSpPr>
          <p:cNvPr id="7" name="Espace réservé du numéro de diapositive 6">
            <a:extLst>
              <a:ext uri="{FF2B5EF4-FFF2-40B4-BE49-F238E27FC236}">
                <a16:creationId xmlns:a16="http://schemas.microsoft.com/office/drawing/2014/main" id="{790619C3-54DA-B7CC-D609-D7A880E36231}"/>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1513867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D91C400-B3F9-59A8-B4E9-A2E202CAC7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DBF76FA0-2368-F4A4-60E2-E933B070F7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A31CE1A9-5E8D-EABA-C7E2-F0F11745C9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4B3413-9C52-40DD-B67F-301515D2C139}" type="datetime1">
              <a:rPr lang="fr-FR" smtClean="0"/>
              <a:t>02/03/2023</a:t>
            </a:fld>
            <a:endParaRPr lang="fr-FR"/>
          </a:p>
        </p:txBody>
      </p:sp>
      <p:sp>
        <p:nvSpPr>
          <p:cNvPr id="5" name="Espace réservé du pied de page 4">
            <a:extLst>
              <a:ext uri="{FF2B5EF4-FFF2-40B4-BE49-F238E27FC236}">
                <a16:creationId xmlns:a16="http://schemas.microsoft.com/office/drawing/2014/main" id="{BFAE62CC-16AE-842A-1C10-B896B94E4A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6ACEC790-7C16-5A6F-5B68-984736AC61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3716E-3FAF-4713-BF03-42DB3398BE38}" type="slidenum">
              <a:rPr lang="fr-FR" smtClean="0"/>
              <a:t>‹N°›</a:t>
            </a:fld>
            <a:endParaRPr lang="fr-FR"/>
          </a:p>
        </p:txBody>
      </p:sp>
      <p:sp>
        <p:nvSpPr>
          <p:cNvPr id="7" name="Rectangle 6">
            <a:extLst>
              <a:ext uri="{FF2B5EF4-FFF2-40B4-BE49-F238E27FC236}">
                <a16:creationId xmlns:a16="http://schemas.microsoft.com/office/drawing/2014/main" id="{A3B4336F-CB99-3804-EE5B-94B4376CAC82}"/>
              </a:ext>
            </a:extLst>
          </p:cNvPr>
          <p:cNvSpPr/>
          <p:nvPr userDrawn="1"/>
        </p:nvSpPr>
        <p:spPr>
          <a:xfrm>
            <a:off x="-102578" y="-96716"/>
            <a:ext cx="12397154" cy="7051430"/>
          </a:xfrm>
          <a:prstGeom prst="rect">
            <a:avLst/>
          </a:prstGeom>
          <a:gradFill flip="none" rotWithShape="1">
            <a:gsLst>
              <a:gs pos="50000">
                <a:srgbClr val="321704"/>
              </a:gs>
              <a:gs pos="0">
                <a:srgbClr val="58280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9" descr="A picture containing text, furniture, curtain&#10;&#10;Description automatically generated">
            <a:extLst>
              <a:ext uri="{FF2B5EF4-FFF2-40B4-BE49-F238E27FC236}">
                <a16:creationId xmlns:a16="http://schemas.microsoft.com/office/drawing/2014/main" id="{46BBBE64-8D75-3264-19A6-2784EA68B587}"/>
              </a:ext>
            </a:extLst>
          </p:cNvPr>
          <p:cNvPicPr>
            <a:picLocks noChangeAspect="1"/>
          </p:cNvPicPr>
          <p:nvPr userDrawn="1"/>
        </p:nvPicPr>
        <p:blipFill rotWithShape="1">
          <a:blip r:embed="rId14">
            <a:extLst>
              <a:ext uri="{BEBA8EAE-BF5A-486C-A8C5-ECC9F3942E4B}">
                <a14:imgProps xmlns:a14="http://schemas.microsoft.com/office/drawing/2010/main">
                  <a14:imgLayer r:embed="rId15">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70717" t="1512" r="15924" b="47993"/>
          <a:stretch/>
        </p:blipFill>
        <p:spPr>
          <a:xfrm>
            <a:off x="-1890498" y="-302331"/>
            <a:ext cx="3578227" cy="7797221"/>
          </a:xfrm>
          <a:prstGeom prst="rect">
            <a:avLst/>
          </a:prstGeom>
        </p:spPr>
      </p:pic>
      <p:pic>
        <p:nvPicPr>
          <p:cNvPr id="9" name="Picture 10" descr="A picture containing text, furniture, curtain&#10;&#10;Description automatically generated">
            <a:extLst>
              <a:ext uri="{FF2B5EF4-FFF2-40B4-BE49-F238E27FC236}">
                <a16:creationId xmlns:a16="http://schemas.microsoft.com/office/drawing/2014/main" id="{A22A1648-48DE-0682-483A-7ACC23C1AB5F}"/>
              </a:ext>
            </a:extLst>
          </p:cNvPr>
          <p:cNvPicPr>
            <a:picLocks noChangeAspect="1"/>
          </p:cNvPicPr>
          <p:nvPr userDrawn="1"/>
        </p:nvPicPr>
        <p:blipFill rotWithShape="1">
          <a:blip r:embed="rId14">
            <a:extLst>
              <a:ext uri="{BEBA8EAE-BF5A-486C-A8C5-ECC9F3942E4B}">
                <a14:imgProps xmlns:a14="http://schemas.microsoft.com/office/drawing/2010/main">
                  <a14:imgLayer r:embed="rId15">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86486" t="948" r="155" b="48557"/>
          <a:stretch/>
        </p:blipFill>
        <p:spPr>
          <a:xfrm>
            <a:off x="10690707" y="-469611"/>
            <a:ext cx="3578227" cy="7797221"/>
          </a:xfrm>
          <a:prstGeom prst="rect">
            <a:avLst/>
          </a:prstGeom>
        </p:spPr>
      </p:pic>
      <p:pic>
        <p:nvPicPr>
          <p:cNvPr id="10" name="Picture 8" descr="A picture containing text, furniture, curtain&#10;&#10;Description automatically generated">
            <a:extLst>
              <a:ext uri="{FF2B5EF4-FFF2-40B4-BE49-F238E27FC236}">
                <a16:creationId xmlns:a16="http://schemas.microsoft.com/office/drawing/2014/main" id="{12944D57-443E-7B49-B765-1AD2AE963BD7}"/>
              </a:ext>
            </a:extLst>
          </p:cNvPr>
          <p:cNvPicPr>
            <a:picLocks noChangeAspect="1"/>
          </p:cNvPicPr>
          <p:nvPr userDrawn="1"/>
        </p:nvPicPr>
        <p:blipFill rotWithShape="1">
          <a:blip r:embed="rId16">
            <a:extLst>
              <a:ext uri="{BEBA8EAE-BF5A-486C-A8C5-ECC9F3942E4B}">
                <a14:imgProps xmlns:a14="http://schemas.microsoft.com/office/drawing/2010/main">
                  <a14:imgLayer r:embed="rId15">
                    <a14:imgEffect>
                      <a14:backgroundRemoval t="1334" b="98141" l="2346" r="96889">
                        <a14:foregroundMark x1="28768" y1="62005" x2="28768" y2="62005"/>
                        <a14:foregroundMark x1="92932" y1="79952" x2="93366" y2="77221"/>
                        <a14:foregroundMark x1="92164" y1="84778" x2="92786" y2="80867"/>
                        <a14:foregroundMark x1="91306" y1="90171" x2="91941" y2="86178"/>
                        <a14:foregroundMark x1="90576" y1="65944" x2="90446" y2="65457"/>
                        <a14:foregroundMark x1="91758" y1="70380" x2="91623" y2="69872"/>
                        <a14:foregroundMark x1="92202" y1="72048" x2="92092" y2="71633"/>
                        <a14:foregroundMark x1="92954" y1="74870" x2="92855" y2="74496"/>
                        <a14:foregroundMark x1="93407" y1="76573" x2="92990" y2="75005"/>
                        <a14:foregroundMark x1="86061" y1="87081" x2="85641" y2="89248"/>
                        <a14:foregroundMark x1="88528" y1="74356" x2="87310" y2="80638"/>
                        <a14:foregroundMark x1="90223" y1="65606" x2="90124" y2="66118"/>
                        <a14:foregroundMark x1="81625" y1="90813" x2="79521" y2="91633"/>
                        <a14:foregroundMark x1="85641" y1="89248" x2="82974" y2="90287"/>
                        <a14:foregroundMark x1="93879" y1="75101" x2="93879" y2="75101"/>
                        <a14:foregroundMark x1="97679" y1="54446" x2="97420" y2="58718"/>
                        <a14:foregroundMark x1="91358" y1="96151" x2="89008" y2="98141"/>
                        <a14:foregroundMark x1="94331" y1="93635" x2="93812" y2="94075"/>
                        <a14:foregroundMark x1="95055" y1="93022" x2="94734" y2="93294"/>
                        <a14:foregroundMark x1="61497" y1="93859" x2="38893" y2="90340"/>
                        <a14:foregroundMark x1="89008" y1="98141" x2="69269" y2="95068"/>
                        <a14:foregroundMark x1="37872" y1="81724" x2="37715" y2="80399"/>
                        <a14:foregroundMark x1="38062" y1="83327" x2="37906" y2="82009"/>
                        <a14:foregroundMark x1="38893" y1="90340" x2="38344" y2="85705"/>
                        <a14:foregroundMark x1="38135" y1="61851" x2="39100" y2="60831"/>
                        <a14:foregroundMark x1="36296" y1="63792" x2="36738" y2="63325"/>
                        <a14:foregroundMark x1="97348" y1="53921" x2="97083" y2="59231"/>
                        <a14:foregroundMark x1="96111" y1="90206" x2="96914" y2="94907"/>
                        <a14:foregroundMark x1="95984" y1="89463" x2="96042" y2="89800"/>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Mark x1="35272" y1="65562" x2="79087" y2="68310"/>
                        <a14:backgroundMark x1="79087" y1="68310" x2="95945" y2="66492"/>
                        <a14:backgroundMark x1="95945" y1="66492" x2="95460" y2="94665"/>
                        <a14:backgroundMark x1="95460" y1="94665" x2="34991" y2="94260"/>
                        <a14:backgroundMark x1="34991" y1="94260" x2="36700" y2="64673"/>
                        <a14:backgroundMark x1="36700" y1="64673" x2="36215" y2="64551"/>
                        <a14:backgroundMark x1="85565" y1="61681" x2="90105" y2="60994"/>
                        <a14:backgroundMark x1="90105" y1="60994" x2="93369" y2="61722"/>
                        <a14:backgroundMark x1="93369" y1="61722" x2="95103" y2="60509"/>
                        <a14:backgroundMark x1="95103" y1="60509" x2="96761" y2="63985"/>
                        <a14:backgroundMark x1="96761" y1="63985" x2="96557" y2="74778"/>
                        <a14:backgroundMark x1="97577" y1="60226" x2="97169" y2="65360"/>
                        <a14:backgroundMark x1="97169" y1="65360" x2="95741" y2="68351"/>
                        <a14:backgroundMark x1="95741" y1="68351" x2="97016" y2="60914"/>
                        <a14:backgroundMark x1="97016" y1="60914" x2="97628" y2="59620"/>
                        <a14:backgroundMark x1="96302" y1="60388" x2="97934" y2="58569"/>
                        <a14:backgroundMark x1="97246" y1="58650" x2="97679" y2="58731"/>
                        <a14:backgroundMark x1="97144" y1="59175" x2="97883" y2="58165"/>
                        <a14:backgroundMark x1="96991" y1="60469" x2="96327" y2="78698"/>
                        <a14:backgroundMark x1="96327" y1="78698" x2="97042" y2="66694"/>
                        <a14:backgroundMark x1="97042" y1="66694" x2="96940" y2="66330"/>
                        <a14:backgroundMark x1="94568" y1="67704" x2="45856" y2="65238"/>
                        <a14:backgroundMark x1="45856" y1="65238" x2="38944" y2="68068"/>
                        <a14:backgroundMark x1="38944" y1="68068" x2="34558" y2="78739"/>
                        <a14:backgroundMark x1="34558" y1="78739" x2="41265" y2="89369"/>
                        <a14:backgroundMark x1="41265" y1="89369" x2="90130" y2="95918"/>
                        <a14:backgroundMark x1="90130" y1="95918" x2="93854" y2="94988"/>
                        <a14:backgroundMark x1="93854" y1="94988" x2="96557" y2="88925"/>
                        <a14:backgroundMark x1="96557" y1="88925" x2="96378" y2="75020"/>
                        <a14:backgroundMark x1="96378" y1="75020" x2="94568" y2="68351"/>
                        <a14:backgroundMark x1="94568" y1="68351" x2="93675" y2="67381"/>
                        <a14:backgroundMark x1="42770" y1="62490" x2="39199" y2="61116"/>
                        <a14:backgroundMark x1="39199" y1="61116" x2="36368" y2="62813"/>
                        <a14:backgroundMark x1="36368" y1="62813" x2="35246" y2="68957"/>
                        <a14:backgroundMark x1="37694" y1="60550" x2="39735" y2="59297"/>
                        <a14:backgroundMark x1="39735" y1="59297" x2="41877" y2="60550"/>
                        <a14:backgroundMark x1="39403" y1="60428" x2="37235" y2="62328"/>
                        <a14:backgroundMark x1="37235" y1="62328" x2="34685" y2="69402"/>
                        <a14:backgroundMark x1="34685" y1="69402" x2="37261" y2="80437"/>
                        <a14:backgroundMark x1="37261" y1="80437" x2="40168" y2="80558"/>
                        <a14:backgroundMark x1="40168" y1="80558" x2="39582" y2="60954"/>
                        <a14:backgroundMark x1="39582" y1="60954" x2="39403" y2="60428"/>
                        <a14:backgroundMark x1="37924" y1="62126" x2="37924" y2="62894"/>
                        <a14:backgroundMark x1="38230" y1="62247" x2="37490" y2="63137"/>
                        <a14:backgroundMark x1="37618" y1="62611" x2="37031" y2="63662"/>
                        <a14:backgroundMark x1="38434" y1="62126" x2="36725" y2="66249"/>
                        <a14:backgroundMark x1="36725" y1="66249" x2="36725" y2="66249"/>
                        <a14:backgroundMark x1="35909" y1="64188" x2="38154" y2="79184"/>
                        <a14:backgroundMark x1="38154" y1="79184" x2="38154" y2="79184"/>
                        <a14:backgroundMark x1="35756" y1="70655" x2="35833" y2="74252"/>
                        <a14:backgroundMark x1="35833" y1="74252" x2="37847" y2="84842"/>
                        <a14:backgroundMark x1="38077" y1="78011" x2="37439" y2="82013"/>
                        <a14:backgroundMark x1="37439" y1="82013" x2="37465" y2="89329"/>
                        <a14:backgroundMark x1="37465" y1="89329" x2="39811" y2="93169"/>
                        <a14:backgroundMark x1="39811" y1="93169" x2="54093" y2="94907"/>
                        <a14:backgroundMark x1="54093" y1="94907" x2="61311" y2="94422"/>
                        <a14:backgroundMark x1="61311" y1="94422" x2="56006" y2="88844"/>
                        <a14:backgroundMark x1="56006" y1="88844" x2="38562" y2="80113"/>
                        <a14:backgroundMark x1="38562" y1="80113" x2="37261" y2="78537"/>
                        <a14:backgroundMark x1="55573" y1="66774" x2="56618" y2="77162"/>
                        <a14:backgroundMark x1="56618" y1="77162" x2="62994" y2="89208"/>
                        <a14:backgroundMark x1="62994" y1="89208" x2="74879" y2="90380"/>
                        <a14:backgroundMark x1="74879" y1="90380" x2="81714" y2="79951"/>
                        <a14:backgroundMark x1="81714" y1="79951" x2="61846" y2="68836"/>
                        <a14:backgroundMark x1="61846" y1="68836" x2="55062" y2="70776"/>
                        <a14:backgroundMark x1="91099" y1="64309" x2="84876" y2="68472"/>
                        <a14:backgroundMark x1="84876" y1="68472" x2="80031" y2="89046"/>
                        <a14:backgroundMark x1="80031" y1="89046" x2="88141" y2="94422"/>
                        <a14:backgroundMark x1="88141" y1="94422" x2="95435" y2="85570"/>
                        <a14:backgroundMark x1="95435" y1="85570" x2="94160" y2="69281"/>
                        <a14:backgroundMark x1="94160" y1="69281" x2="89441" y2="63460"/>
                        <a14:backgroundMark x1="89441" y1="63460" x2="88268" y2="63015"/>
                        <a14:backgroundMark x1="93191" y1="68836" x2="87478" y2="70331"/>
                        <a14:backgroundMark x1="87478" y1="70331" x2="86126" y2="93411"/>
                        <a14:backgroundMark x1="86126" y1="93411" x2="94568" y2="74212"/>
                        <a14:backgroundMark x1="94568" y1="74212" x2="90819" y2="63258"/>
                        <a14:backgroundMark x1="94083" y1="68189" x2="90411" y2="68472"/>
                        <a14:backgroundMark x1="90411" y1="68472" x2="88931" y2="84236"/>
                        <a14:backgroundMark x1="88931" y1="84236" x2="91915" y2="87551"/>
                        <a14:backgroundMark x1="93854" y1="69078" x2="89569" y2="73363"/>
                        <a14:backgroundMark x1="89569" y1="73363" x2="91099" y2="85691"/>
                        <a14:backgroundMark x1="91099" y1="85691" x2="93471" y2="72070"/>
                        <a14:backgroundMark x1="93471" y1="72070" x2="91099" y2="66613"/>
                        <a14:backgroundMark x1="92833" y1="65724" x2="88957" y2="67219"/>
                        <a14:backgroundMark x1="88957" y1="67219" x2="89875" y2="86378"/>
                        <a14:backgroundMark x1="89875" y1="86378" x2="94542" y2="77041"/>
                        <a14:backgroundMark x1="94542" y1="77041" x2="92170" y2="66936"/>
                        <a14:backgroundMark x1="92170" y1="66936" x2="91252" y2="65724"/>
                        <a14:backgroundMark x1="91992" y1="66492" x2="89773" y2="66694"/>
                        <a14:backgroundMark x1="89773" y1="66694" x2="88243" y2="81245"/>
                        <a14:backgroundMark x1="88243" y1="81245" x2="92935" y2="86459"/>
                        <a14:backgroundMark x1="92935" y1="86459" x2="93828" y2="74131"/>
                        <a14:backgroundMark x1="93828" y1="74131" x2="90972" y2="65198"/>
                        <a14:backgroundMark x1="92757" y1="70776" x2="92068" y2="78294"/>
                        <a14:backgroundMark x1="92068" y1="78294" x2="93191" y2="70655"/>
                        <a14:backgroundMark x1="85233" y1="74131" x2="85233" y2="74131"/>
                      </a14:backgroundRemoval>
                    </a14:imgEffect>
                  </a14:imgLayer>
                </a14:imgProps>
              </a:ext>
              <a:ext uri="{28A0092B-C50C-407E-A947-70E740481C1C}">
                <a14:useLocalDpi xmlns:a14="http://schemas.microsoft.com/office/drawing/2010/main" val="0"/>
              </a:ext>
            </a:extLst>
          </a:blip>
          <a:srcRect l="34040" t="50441" r="1244" b="37655"/>
          <a:stretch/>
        </p:blipFill>
        <p:spPr>
          <a:xfrm>
            <a:off x="-1854762" y="-974246"/>
            <a:ext cx="16551275" cy="1755061"/>
          </a:xfrm>
          <a:prstGeom prst="rect">
            <a:avLst/>
          </a:prstGeom>
        </p:spPr>
      </p:pic>
    </p:spTree>
    <p:extLst>
      <p:ext uri="{BB962C8B-B14F-4D97-AF65-F5344CB8AC3E}">
        <p14:creationId xmlns:p14="http://schemas.microsoft.com/office/powerpoint/2010/main" val="3050775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ELEGANT TYPEWRITER" panose="02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1BF753-A66E-8712-04EF-A89D59900498}"/>
              </a:ext>
            </a:extLst>
          </p:cNvPr>
          <p:cNvSpPr>
            <a:spLocks noGrp="1"/>
          </p:cNvSpPr>
          <p:nvPr>
            <p:ph type="ctrTitle"/>
          </p:nvPr>
        </p:nvSpPr>
        <p:spPr>
          <a:xfrm>
            <a:off x="0" y="0"/>
            <a:ext cx="12192000" cy="6858000"/>
          </a:xfrm>
        </p:spPr>
        <p:txBody>
          <a:bodyPr anchor="ctr">
            <a:normAutofit/>
          </a:bodyPr>
          <a:lstStyle/>
          <a:p>
            <a:r>
              <a:rPr lang="fr-FR" sz="9600" dirty="0">
                <a:latin typeface="Futura Lt BT" panose="020B0402020204020303"/>
              </a:rPr>
              <a:t>Rodolphe SALIS Storyline</a:t>
            </a:r>
            <a:endParaRPr lang="fr-FR" sz="12000" dirty="0">
              <a:latin typeface="Futura Lt BT" panose="020B0402020204020303"/>
            </a:endParaRPr>
          </a:p>
        </p:txBody>
      </p:sp>
    </p:spTree>
    <p:extLst>
      <p:ext uri="{BB962C8B-B14F-4D97-AF65-F5344CB8AC3E}">
        <p14:creationId xmlns:p14="http://schemas.microsoft.com/office/powerpoint/2010/main" val="2991822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Laure ROUZET</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b="0" i="0" u="none" strike="noStrike" baseline="0" dirty="0">
                <a:solidFill>
                  <a:schemeClr val="bg1"/>
                </a:solidFill>
                <a:latin typeface="Futura Lt BT" panose="020B0402020204020303"/>
              </a:rPr>
              <a:t>Laure ROUZET née le 7 janvier 1868 à Paris dans une famille modeste. Son père, Luc ROUZET est un marchand de Mouron colérique qui laisse une grande place à la boisson dans sa vie. La mère de Laure est une petite femme maigrichonne au caractère timide, obéissante et introvertie. Dans sa jeunesse, Laure s’éprouve de passion aux activités manuelles à disposition, laver les chaussures de son père n’est pour elle aucunement une corvée et s’emploie avec entrain dans son petit métier. Seulement, son père ne s’est jamais arrêté de boire depuis maintenant plusieurs années, renforçant son côté colérique et l’amenant même à battre sa femme à plusieurs reprises.</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650742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Laure ROUZET</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b="0" i="0" u="none" strike="noStrike" baseline="0" dirty="0">
                <a:solidFill>
                  <a:schemeClr val="bg1"/>
                </a:solidFill>
                <a:latin typeface="Futura Lt BT" panose="020B0402020204020303"/>
              </a:rPr>
              <a:t>Le 28 mars 1875, c’est la fois de trop, après une violente dispute avec son mari. Madame ROUZET tente de s’emparer d’une arme pour se défendre face à lui, mais celui-ci lui décroche une droite qui la sonnera pendant de longue secondes. Sentant le sang couler sur sa joue, et ses tympans perturbé par les brailleries de Luc, elle perdit la raison. Ses gestes restèrent flous, mais elle attrapa le premier objet venu pour le planter dans le torse de son agresseur. Celui-ci ne se laissa pas faire, bien que la douleur fut insupportable, il la frappa à multiple reprise dans le thorax, lui brisant plusieurs côtes, avant de s’évanouir lourdement sur le sol, une fourchette planté à quelque centimètre de son poumon droit.</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882895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Laure ROUZET</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b="0" i="0" u="none" strike="noStrike" baseline="0" dirty="0">
                <a:solidFill>
                  <a:schemeClr val="bg1"/>
                </a:solidFill>
                <a:latin typeface="Futura Lt BT" panose="020B0402020204020303"/>
              </a:rPr>
              <a:t>Laure ne dormait pas cette nuit-là, même si le bruit incessant des meubles déplacés devenait une habitude, elle ne trouvait pas le sommeil pour une tout autre raison. Quand ses paupières finirent par trouver l’occasion de se fermer, celles-ci furent subitement interrompu par le grincement brutal de la porte de sa chambre. Elle vit sa mère, à bout de souffle et affichant un large sourire forcé. Mme ROUZET prit sa fille par la main et l’emmena à l’extérieur, elle lui explique que son père allait s’en prendre à elle et qu’elles feraient mieux de fuir leur maison toute les deux. La mère de Laure ne se rétablit que très lentement de ses blessures, mais enchaina malgré ca plusieurs travaux illégaux pour nourrir sa fille.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522091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Laure ROUZET</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b="0" i="0" u="none" strike="noStrike" baseline="0" dirty="0">
                <a:solidFill>
                  <a:schemeClr val="bg1"/>
                </a:solidFill>
                <a:latin typeface="Futura Lt BT" panose="020B0402020204020303"/>
              </a:rPr>
              <a:t>Cela fait 15 ans que Laure vit avec sa mère dans un minuscule appartement délabré et miteux. Cette longue période a épuisé physiquement et moralement sa mère qui ne tarda pas à rendre l’âme. Quand Laure découvrit son corps inerte un matin du mois de novembre, elle remarqua par la même occasion une vingtaine de blessures en tout genre sur celui-ci. Bleus, plaies ouvertes, cicatrices, contusions... Elle ne savait rien de ce que faisait sa mère la journée mais ne voulait pas non plus l’imaginer. Laure est à la rue, elle n’avait d’autre choix que de mendier pour réussir à manger convenablement. Après plusieurs semaines dans cette situation, elle commença a danser pour attirer les passants, ses mouvements étaient fluide mais imprécis. Mais Laure n’avait pas le choix, malgré les courbatures, les blessures elle dansait sans s’arrêter.</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50345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Laure ROUZET</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b="0" i="0" u="none" strike="noStrike" baseline="0" dirty="0">
                <a:solidFill>
                  <a:schemeClr val="bg1"/>
                </a:solidFill>
                <a:latin typeface="Futura Lt BT" panose="020B0402020204020303"/>
              </a:rPr>
              <a:t>Laure s’est faite amie d’une femme qui était également à la rue depuis plusieurs années. Le temps passait beaucoup plus vite quand elles étaient ensemble, mais rien n’empêchait Laure de danser la plupart de la journée. Leur relation s’étoffant, elles finirent par devenir amantes. Elles aimaient se promener sur les ponts de la Seine les soirs d’été s’imaginant être deux personnes normales, avoir un métier simple, une petite maison au bord d’une rivière. Laure pouvait enfin rêver d’autre chose à travers ses discussions avec sa compagne.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516048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Laure ROUZET</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lnSpcReduction="10000"/>
          </a:bodyPr>
          <a:lstStyle/>
          <a:p>
            <a:pPr marL="0" indent="0" algn="just">
              <a:lnSpc>
                <a:spcPct val="170000"/>
              </a:lnSpc>
              <a:buNone/>
            </a:pPr>
            <a:r>
              <a:rPr lang="fr-FR" sz="1500" b="0" i="0" u="none" strike="noStrike" baseline="0" dirty="0">
                <a:solidFill>
                  <a:schemeClr val="bg1"/>
                </a:solidFill>
                <a:latin typeface="Futura Lt BT" panose="020B0402020204020303"/>
              </a:rPr>
              <a:t>Le mardi 6 mars 1894, alors que Laure et son amie dormait l’une contre l’autre sous l’arbre</a:t>
            </a:r>
          </a:p>
          <a:p>
            <a:pPr marL="0" indent="0" algn="just">
              <a:lnSpc>
                <a:spcPct val="170000"/>
              </a:lnSpc>
              <a:buNone/>
            </a:pPr>
            <a:r>
              <a:rPr lang="fr-FR" sz="1500" b="0" i="0" u="none" strike="noStrike" baseline="0" dirty="0">
                <a:solidFill>
                  <a:schemeClr val="bg1"/>
                </a:solidFill>
                <a:latin typeface="Futura Lt BT" panose="020B0402020204020303"/>
              </a:rPr>
              <a:t>fraichement couvert d’une légère rosée matinale en plein milieu du Parc Monceau, Laure est frappé</a:t>
            </a:r>
          </a:p>
          <a:p>
            <a:pPr marL="0" indent="0" algn="just">
              <a:lnSpc>
                <a:spcPct val="170000"/>
              </a:lnSpc>
              <a:buNone/>
            </a:pPr>
            <a:r>
              <a:rPr lang="fr-FR" sz="1500" b="0" i="0" u="none" strike="noStrike" baseline="0" dirty="0">
                <a:solidFill>
                  <a:schemeClr val="bg1"/>
                </a:solidFill>
                <a:latin typeface="Futura Lt BT" panose="020B0402020204020303"/>
              </a:rPr>
              <a:t>à la tête avec un objet lourd. Les deux amoureuses se réveillent brutalement, devant elles, 3 policiers et 1 grand homme en manteau long les observaient. Elles n’eurent pas le temps de prononcé un mot  que 2 des policiers se jetèrent sur l’amie de Laure. L’homme à côté regardait la scène, satisfait de quelque chose, il ne fallu pas longtemps pour qu’elles comprennent que c’est lui qui avait amené les policiers ici, simplement pour les punir de leur homosexualité. Laure ne se laissa pas faire, elle frappa le dernier policier, plus fort que c’est collègues, mais assez bien pour que celui-ci reste sonné quelque seconde, laissant l’occasion à Laure de s’enfuir en abandonnant sa compagne aux mains de ces êtres abjectes.</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57893435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1635</TotalTime>
  <Words>899</Words>
  <Application>Microsoft Office PowerPoint</Application>
  <PresentationFormat>Grand écran</PresentationFormat>
  <Paragraphs>27</Paragraphs>
  <Slides>7</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vt:i4>
      </vt:variant>
    </vt:vector>
  </HeadingPairs>
  <TitlesOfParts>
    <vt:vector size="13" baseType="lpstr">
      <vt:lpstr>Arial</vt:lpstr>
      <vt:lpstr>Calibri</vt:lpstr>
      <vt:lpstr>Calibri Light</vt:lpstr>
      <vt:lpstr>ELEGANT TYPEWRITER</vt:lpstr>
      <vt:lpstr>Futura Lt BT</vt:lpstr>
      <vt:lpstr>Thème Office</vt:lpstr>
      <vt:lpstr>Rodolphe SALIS Storyline</vt:lpstr>
      <vt:lpstr>Laure ROUZET Storyline</vt:lpstr>
      <vt:lpstr>Laure ROUZET Storyline</vt:lpstr>
      <vt:lpstr>Laure ROUZET Storyline</vt:lpstr>
      <vt:lpstr>Laure ROUZET Storyline</vt:lpstr>
      <vt:lpstr>Laure ROUZET Storyline</vt:lpstr>
      <vt:lpstr>Laure ROUZET Storyline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Design Overview</dc:title>
  <dc:creator>Kévin DIJOUX</dc:creator>
  <cp:lastModifiedBy>Kévin DIJOUX</cp:lastModifiedBy>
  <cp:revision>34</cp:revision>
  <dcterms:created xsi:type="dcterms:W3CDTF">2023-02-23T13:11:09Z</dcterms:created>
  <dcterms:modified xsi:type="dcterms:W3CDTF">2023-03-02T22:51:30Z</dcterms:modified>
</cp:coreProperties>
</file>